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13" r:id="rId4"/>
    <p:sldId id="1315" r:id="rId5"/>
    <p:sldId id="1325" r:id="rId6"/>
    <p:sldId id="1314" r:id="rId7"/>
    <p:sldId id="1302" r:id="rId8"/>
    <p:sldId id="1326" r:id="rId9"/>
    <p:sldId id="1327" r:id="rId10"/>
    <p:sldId id="1328" r:id="rId11"/>
    <p:sldId id="1329" r:id="rId12"/>
    <p:sldId id="1330" r:id="rId13"/>
    <p:sldId id="1331" r:id="rId14"/>
    <p:sldId id="1332"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F3EC1-E9F9-46EB-A567-A78527E6F459}" v="684" dt="2021-10-09T18:23:0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AABF3EC1-E9F9-46EB-A567-A78527E6F459}"/>
    <pc:docChg chg="undo custSel addSld delSld modSld">
      <pc:chgData name="Ed Godfrey" userId="61aa7c48ee0e3db0" providerId="LiveId" clId="{AABF3EC1-E9F9-46EB-A567-A78527E6F459}" dt="2021-10-09T18:23:37.051" v="1392" actId="20577"/>
      <pc:docMkLst>
        <pc:docMk/>
      </pc:docMkLst>
      <pc:sldChg chg="modSp mod">
        <pc:chgData name="Ed Godfrey" userId="61aa7c48ee0e3db0" providerId="LiveId" clId="{AABF3EC1-E9F9-46EB-A567-A78527E6F459}" dt="2021-10-09T17:53:07.744" v="53" actId="20577"/>
        <pc:sldMkLst>
          <pc:docMk/>
          <pc:sldMk cId="1259847495" sldId="963"/>
        </pc:sldMkLst>
        <pc:spChg chg="mod">
          <ac:chgData name="Ed Godfrey" userId="61aa7c48ee0e3db0" providerId="LiveId" clId="{AABF3EC1-E9F9-46EB-A567-A78527E6F459}" dt="2021-10-09T17:53:03.307" v="44" actId="255"/>
          <ac:spMkLst>
            <pc:docMk/>
            <pc:sldMk cId="1259847495" sldId="963"/>
            <ac:spMk id="2" creationId="{F08A2007-B9E6-48A8-9E5E-C98EDFD53C8F}"/>
          </ac:spMkLst>
        </pc:spChg>
        <pc:spChg chg="mod">
          <ac:chgData name="Ed Godfrey" userId="61aa7c48ee0e3db0" providerId="LiveId" clId="{AABF3EC1-E9F9-46EB-A567-A78527E6F459}" dt="2021-10-09T17:53:07.744" v="53" actId="20577"/>
          <ac:spMkLst>
            <pc:docMk/>
            <pc:sldMk cId="1259847495" sldId="963"/>
            <ac:spMk id="3" creationId="{F6C638D0-C884-48CF-BE26-27EEF100FAF2}"/>
          </ac:spMkLst>
        </pc:spChg>
      </pc:sldChg>
      <pc:sldChg chg="modSp mod">
        <pc:chgData name="Ed Godfrey" userId="61aa7c48ee0e3db0" providerId="LiveId" clId="{AABF3EC1-E9F9-46EB-A567-A78527E6F459}" dt="2021-10-09T18:23:37.051" v="1392" actId="20577"/>
        <pc:sldMkLst>
          <pc:docMk/>
          <pc:sldMk cId="3275922726" sldId="1127"/>
        </pc:sldMkLst>
        <pc:spChg chg="mod">
          <ac:chgData name="Ed Godfrey" userId="61aa7c48ee0e3db0" providerId="LiveId" clId="{AABF3EC1-E9F9-46EB-A567-A78527E6F459}" dt="2021-10-09T18:23:37.051" v="1392" actId="20577"/>
          <ac:spMkLst>
            <pc:docMk/>
            <pc:sldMk cId="3275922726" sldId="1127"/>
            <ac:spMk id="2" creationId="{F1588051-E0B5-4638-9205-E46E5525908B}"/>
          </ac:spMkLst>
        </pc:spChg>
        <pc:spChg chg="mod">
          <ac:chgData name="Ed Godfrey" userId="61aa7c48ee0e3db0" providerId="LiveId" clId="{AABF3EC1-E9F9-46EB-A567-A78527E6F459}" dt="2021-10-09T17:52:28.383" v="12" actId="6549"/>
          <ac:spMkLst>
            <pc:docMk/>
            <pc:sldMk cId="3275922726" sldId="1127"/>
            <ac:spMk id="5" creationId="{0CAA8F06-2798-4F2A-8DC9-8E009C9AC104}"/>
          </ac:spMkLst>
        </pc:spChg>
      </pc:sldChg>
      <pc:sldChg chg="modSp mod modAnim">
        <pc:chgData name="Ed Godfrey" userId="61aa7c48ee0e3db0" providerId="LiveId" clId="{AABF3EC1-E9F9-46EB-A567-A78527E6F459}" dt="2021-10-09T18:12:00.848" v="876" actId="20577"/>
        <pc:sldMkLst>
          <pc:docMk/>
          <pc:sldMk cId="3642281334" sldId="1302"/>
        </pc:sldMkLst>
        <pc:spChg chg="mod">
          <ac:chgData name="Ed Godfrey" userId="61aa7c48ee0e3db0" providerId="LiveId" clId="{AABF3EC1-E9F9-46EB-A567-A78527E6F459}" dt="2021-10-09T18:04:17.339" v="561" actId="123"/>
          <ac:spMkLst>
            <pc:docMk/>
            <pc:sldMk cId="3642281334" sldId="1302"/>
            <ac:spMk id="3" creationId="{F6C638D0-C884-48CF-BE26-27EEF100FAF2}"/>
          </ac:spMkLst>
        </pc:spChg>
        <pc:spChg chg="mod">
          <ac:chgData name="Ed Godfrey" userId="61aa7c48ee0e3db0" providerId="LiveId" clId="{AABF3EC1-E9F9-46EB-A567-A78527E6F459}" dt="2021-10-09T18:05:08.459" v="610" actId="255"/>
          <ac:spMkLst>
            <pc:docMk/>
            <pc:sldMk cId="3642281334" sldId="1302"/>
            <ac:spMk id="4" creationId="{658337A9-750E-4514-8C3D-B25BE776AFCD}"/>
          </ac:spMkLst>
        </pc:spChg>
        <pc:spChg chg="mod">
          <ac:chgData name="Ed Godfrey" userId="61aa7c48ee0e3db0" providerId="LiveId" clId="{AABF3EC1-E9F9-46EB-A567-A78527E6F459}" dt="2021-10-09T18:12:00.848" v="876" actId="20577"/>
          <ac:spMkLst>
            <pc:docMk/>
            <pc:sldMk cId="3642281334" sldId="1302"/>
            <ac:spMk id="8" creationId="{4324C081-9180-4200-A9C1-C69323420A3A}"/>
          </ac:spMkLst>
        </pc:spChg>
      </pc:sldChg>
      <pc:sldChg chg="del">
        <pc:chgData name="Ed Godfrey" userId="61aa7c48ee0e3db0" providerId="LiveId" clId="{AABF3EC1-E9F9-46EB-A567-A78527E6F459}" dt="2021-10-09T18:23:08.651" v="1346" actId="47"/>
        <pc:sldMkLst>
          <pc:docMk/>
          <pc:sldMk cId="2317095745" sldId="1303"/>
        </pc:sldMkLst>
      </pc:sldChg>
      <pc:sldChg chg="del">
        <pc:chgData name="Ed Godfrey" userId="61aa7c48ee0e3db0" providerId="LiveId" clId="{AABF3EC1-E9F9-46EB-A567-A78527E6F459}" dt="2021-10-09T18:23:09.043" v="1347" actId="47"/>
        <pc:sldMkLst>
          <pc:docMk/>
          <pc:sldMk cId="4169814943" sldId="1304"/>
        </pc:sldMkLst>
      </pc:sldChg>
      <pc:sldChg chg="del">
        <pc:chgData name="Ed Godfrey" userId="61aa7c48ee0e3db0" providerId="LiveId" clId="{AABF3EC1-E9F9-46EB-A567-A78527E6F459}" dt="2021-10-09T18:23:09.393" v="1348" actId="47"/>
        <pc:sldMkLst>
          <pc:docMk/>
          <pc:sldMk cId="1075805411" sldId="1305"/>
        </pc:sldMkLst>
      </pc:sldChg>
      <pc:sldChg chg="del">
        <pc:chgData name="Ed Godfrey" userId="61aa7c48ee0e3db0" providerId="LiveId" clId="{AABF3EC1-E9F9-46EB-A567-A78527E6F459}" dt="2021-10-09T18:23:09.766" v="1349" actId="47"/>
        <pc:sldMkLst>
          <pc:docMk/>
          <pc:sldMk cId="2004077819" sldId="1306"/>
        </pc:sldMkLst>
      </pc:sldChg>
      <pc:sldChg chg="del">
        <pc:chgData name="Ed Godfrey" userId="61aa7c48ee0e3db0" providerId="LiveId" clId="{AABF3EC1-E9F9-46EB-A567-A78527E6F459}" dt="2021-10-09T18:23:11.153" v="1352" actId="47"/>
        <pc:sldMkLst>
          <pc:docMk/>
          <pc:sldMk cId="1816079993" sldId="1307"/>
        </pc:sldMkLst>
      </pc:sldChg>
      <pc:sldChg chg="modSp mod modAnim">
        <pc:chgData name="Ed Godfrey" userId="61aa7c48ee0e3db0" providerId="LiveId" clId="{AABF3EC1-E9F9-46EB-A567-A78527E6F459}" dt="2021-10-09T17:59:09.909" v="351"/>
        <pc:sldMkLst>
          <pc:docMk/>
          <pc:sldMk cId="476493773" sldId="1313"/>
        </pc:sldMkLst>
        <pc:spChg chg="mod">
          <ac:chgData name="Ed Godfrey" userId="61aa7c48ee0e3db0" providerId="LiveId" clId="{AABF3EC1-E9F9-46EB-A567-A78527E6F459}" dt="2021-10-09T17:58:26.962" v="334" actId="114"/>
          <ac:spMkLst>
            <pc:docMk/>
            <pc:sldMk cId="476493773" sldId="1313"/>
            <ac:spMk id="2" creationId="{F08A2007-B9E6-48A8-9E5E-C98EDFD53C8F}"/>
          </ac:spMkLst>
        </pc:spChg>
        <pc:spChg chg="mod">
          <ac:chgData name="Ed Godfrey" userId="61aa7c48ee0e3db0" providerId="LiveId" clId="{AABF3EC1-E9F9-46EB-A567-A78527E6F459}" dt="2021-10-09T17:54:42.544" v="63" actId="20577"/>
          <ac:spMkLst>
            <pc:docMk/>
            <pc:sldMk cId="476493773" sldId="1313"/>
            <ac:spMk id="3" creationId="{F6C638D0-C884-48CF-BE26-27EEF100FAF2}"/>
          </ac:spMkLst>
        </pc:spChg>
      </pc:sldChg>
      <pc:sldChg chg="modSp mod modAnim">
        <pc:chgData name="Ed Godfrey" userId="61aa7c48ee0e3db0" providerId="LiveId" clId="{AABF3EC1-E9F9-46EB-A567-A78527E6F459}" dt="2021-10-09T18:02:34.029" v="408"/>
        <pc:sldMkLst>
          <pc:docMk/>
          <pc:sldMk cId="4196325591" sldId="1314"/>
        </pc:sldMkLst>
        <pc:spChg chg="mod">
          <ac:chgData name="Ed Godfrey" userId="61aa7c48ee0e3db0" providerId="LiveId" clId="{AABF3EC1-E9F9-46EB-A567-A78527E6F459}" dt="2021-10-09T18:01:58.276" v="369" actId="255"/>
          <ac:spMkLst>
            <pc:docMk/>
            <pc:sldMk cId="4196325591" sldId="1314"/>
            <ac:spMk id="2" creationId="{F08A2007-B9E6-48A8-9E5E-C98EDFD53C8F}"/>
          </ac:spMkLst>
        </pc:spChg>
        <pc:spChg chg="mod">
          <ac:chgData name="Ed Godfrey" userId="61aa7c48ee0e3db0" providerId="LiveId" clId="{AABF3EC1-E9F9-46EB-A567-A78527E6F459}" dt="2021-10-09T18:02:16.830" v="399" actId="313"/>
          <ac:spMkLst>
            <pc:docMk/>
            <pc:sldMk cId="4196325591" sldId="1314"/>
            <ac:spMk id="3" creationId="{F6C638D0-C884-48CF-BE26-27EEF100FAF2}"/>
          </ac:spMkLst>
        </pc:spChg>
      </pc:sldChg>
      <pc:sldChg chg="modSp mod">
        <pc:chgData name="Ed Godfrey" userId="61aa7c48ee0e3db0" providerId="LiveId" clId="{AABF3EC1-E9F9-46EB-A567-A78527E6F459}" dt="2021-10-09T18:00:12.020" v="366" actId="20577"/>
        <pc:sldMkLst>
          <pc:docMk/>
          <pc:sldMk cId="1205098032" sldId="1315"/>
        </pc:sldMkLst>
        <pc:spChg chg="mod">
          <ac:chgData name="Ed Godfrey" userId="61aa7c48ee0e3db0" providerId="LiveId" clId="{AABF3EC1-E9F9-46EB-A567-A78527E6F459}" dt="2021-10-09T18:00:05.199" v="353" actId="255"/>
          <ac:spMkLst>
            <pc:docMk/>
            <pc:sldMk cId="1205098032" sldId="1315"/>
            <ac:spMk id="2" creationId="{F08A2007-B9E6-48A8-9E5E-C98EDFD53C8F}"/>
          </ac:spMkLst>
        </pc:spChg>
        <pc:spChg chg="mod">
          <ac:chgData name="Ed Godfrey" userId="61aa7c48ee0e3db0" providerId="LiveId" clId="{AABF3EC1-E9F9-46EB-A567-A78527E6F459}" dt="2021-10-09T18:00:12.020" v="366" actId="20577"/>
          <ac:spMkLst>
            <pc:docMk/>
            <pc:sldMk cId="1205098032" sldId="1315"/>
            <ac:spMk id="3" creationId="{F6C638D0-C884-48CF-BE26-27EEF100FAF2}"/>
          </ac:spMkLst>
        </pc:spChg>
      </pc:sldChg>
      <pc:sldChg chg="del">
        <pc:chgData name="Ed Godfrey" userId="61aa7c48ee0e3db0" providerId="LiveId" clId="{AABF3EC1-E9F9-46EB-A567-A78527E6F459}" dt="2021-10-09T18:03:17.279" v="409" actId="47"/>
        <pc:sldMkLst>
          <pc:docMk/>
          <pc:sldMk cId="3230329594" sldId="1316"/>
        </pc:sldMkLst>
      </pc:sldChg>
      <pc:sldChg chg="del">
        <pc:chgData name="Ed Godfrey" userId="61aa7c48ee0e3db0" providerId="LiveId" clId="{AABF3EC1-E9F9-46EB-A567-A78527E6F459}" dt="2021-10-09T18:03:18.387" v="410" actId="47"/>
        <pc:sldMkLst>
          <pc:docMk/>
          <pc:sldMk cId="2976935544" sldId="1317"/>
        </pc:sldMkLst>
      </pc:sldChg>
      <pc:sldChg chg="del">
        <pc:chgData name="Ed Godfrey" userId="61aa7c48ee0e3db0" providerId="LiveId" clId="{AABF3EC1-E9F9-46EB-A567-A78527E6F459}" dt="2021-10-09T18:23:07.721" v="1343" actId="47"/>
        <pc:sldMkLst>
          <pc:docMk/>
          <pc:sldMk cId="713376205" sldId="1318"/>
        </pc:sldMkLst>
      </pc:sldChg>
      <pc:sldChg chg="del">
        <pc:chgData name="Ed Godfrey" userId="61aa7c48ee0e3db0" providerId="LiveId" clId="{AABF3EC1-E9F9-46EB-A567-A78527E6F459}" dt="2021-10-09T18:23:08.032" v="1344" actId="47"/>
        <pc:sldMkLst>
          <pc:docMk/>
          <pc:sldMk cId="428215121" sldId="1319"/>
        </pc:sldMkLst>
      </pc:sldChg>
      <pc:sldChg chg="del">
        <pc:chgData name="Ed Godfrey" userId="61aa7c48ee0e3db0" providerId="LiveId" clId="{AABF3EC1-E9F9-46EB-A567-A78527E6F459}" dt="2021-10-09T18:23:08.334" v="1345" actId="47"/>
        <pc:sldMkLst>
          <pc:docMk/>
          <pc:sldMk cId="2379974011" sldId="1320"/>
        </pc:sldMkLst>
      </pc:sldChg>
      <pc:sldChg chg="del">
        <pc:chgData name="Ed Godfrey" userId="61aa7c48ee0e3db0" providerId="LiveId" clId="{AABF3EC1-E9F9-46EB-A567-A78527E6F459}" dt="2021-10-09T18:23:10.125" v="1350" actId="47"/>
        <pc:sldMkLst>
          <pc:docMk/>
          <pc:sldMk cId="2836043787" sldId="1321"/>
        </pc:sldMkLst>
      </pc:sldChg>
      <pc:sldChg chg="del">
        <pc:chgData name="Ed Godfrey" userId="61aa7c48ee0e3db0" providerId="LiveId" clId="{AABF3EC1-E9F9-46EB-A567-A78527E6F459}" dt="2021-10-09T18:23:10.635" v="1351" actId="47"/>
        <pc:sldMkLst>
          <pc:docMk/>
          <pc:sldMk cId="156077164" sldId="1322"/>
        </pc:sldMkLst>
      </pc:sldChg>
      <pc:sldChg chg="del">
        <pc:chgData name="Ed Godfrey" userId="61aa7c48ee0e3db0" providerId="LiveId" clId="{AABF3EC1-E9F9-46EB-A567-A78527E6F459}" dt="2021-10-09T18:23:11.740" v="1353" actId="47"/>
        <pc:sldMkLst>
          <pc:docMk/>
          <pc:sldMk cId="222589071" sldId="1323"/>
        </pc:sldMkLst>
      </pc:sldChg>
      <pc:sldChg chg="del">
        <pc:chgData name="Ed Godfrey" userId="61aa7c48ee0e3db0" providerId="LiveId" clId="{AABF3EC1-E9F9-46EB-A567-A78527E6F459}" dt="2021-10-09T18:23:12.731" v="1354" actId="47"/>
        <pc:sldMkLst>
          <pc:docMk/>
          <pc:sldMk cId="893731046" sldId="1324"/>
        </pc:sldMkLst>
      </pc:sldChg>
      <pc:sldChg chg="add">
        <pc:chgData name="Ed Godfrey" userId="61aa7c48ee0e3db0" providerId="LiveId" clId="{AABF3EC1-E9F9-46EB-A567-A78527E6F459}" dt="2021-10-09T18:00:59.832" v="367"/>
        <pc:sldMkLst>
          <pc:docMk/>
          <pc:sldMk cId="1764117491" sldId="1325"/>
        </pc:sldMkLst>
      </pc:sldChg>
      <pc:sldChg chg="modSp add mod">
        <pc:chgData name="Ed Godfrey" userId="61aa7c48ee0e3db0" providerId="LiveId" clId="{AABF3EC1-E9F9-46EB-A567-A78527E6F459}" dt="2021-10-09T18:10:21.501" v="786" actId="255"/>
        <pc:sldMkLst>
          <pc:docMk/>
          <pc:sldMk cId="1965007873" sldId="1326"/>
        </pc:sldMkLst>
        <pc:spChg chg="mod">
          <ac:chgData name="Ed Godfrey" userId="61aa7c48ee0e3db0" providerId="LiveId" clId="{AABF3EC1-E9F9-46EB-A567-A78527E6F459}" dt="2021-10-09T18:10:21.501" v="786" actId="255"/>
          <ac:spMkLst>
            <pc:docMk/>
            <pc:sldMk cId="1965007873" sldId="1326"/>
            <ac:spMk id="2" creationId="{F08A2007-B9E6-48A8-9E5E-C98EDFD53C8F}"/>
          </ac:spMkLst>
        </pc:spChg>
        <pc:spChg chg="mod">
          <ac:chgData name="Ed Godfrey" userId="61aa7c48ee0e3db0" providerId="LiveId" clId="{AABF3EC1-E9F9-46EB-A567-A78527E6F459}" dt="2021-10-09T18:09:18.882" v="768" actId="20577"/>
          <ac:spMkLst>
            <pc:docMk/>
            <pc:sldMk cId="1965007873" sldId="1326"/>
            <ac:spMk id="3" creationId="{F6C638D0-C884-48CF-BE26-27EEF100FAF2}"/>
          </ac:spMkLst>
        </pc:spChg>
      </pc:sldChg>
      <pc:sldChg chg="modSp add modAnim">
        <pc:chgData name="Ed Godfrey" userId="61aa7c48ee0e3db0" providerId="LiveId" clId="{AABF3EC1-E9F9-46EB-A567-A78527E6F459}" dt="2021-10-09T18:11:56.203" v="870" actId="20577"/>
        <pc:sldMkLst>
          <pc:docMk/>
          <pc:sldMk cId="2073551635" sldId="1327"/>
        </pc:sldMkLst>
        <pc:spChg chg="mod">
          <ac:chgData name="Ed Godfrey" userId="61aa7c48ee0e3db0" providerId="LiveId" clId="{AABF3EC1-E9F9-46EB-A567-A78527E6F459}" dt="2021-10-09T18:11:56.203" v="870" actId="20577"/>
          <ac:spMkLst>
            <pc:docMk/>
            <pc:sldMk cId="2073551635" sldId="1327"/>
            <ac:spMk id="8" creationId="{4324C081-9180-4200-A9C1-C69323420A3A}"/>
          </ac:spMkLst>
        </pc:spChg>
      </pc:sldChg>
      <pc:sldChg chg="modSp add mod">
        <pc:chgData name="Ed Godfrey" userId="61aa7c48ee0e3db0" providerId="LiveId" clId="{AABF3EC1-E9F9-46EB-A567-A78527E6F459}" dt="2021-10-09T18:13:08.797" v="911" actId="20577"/>
        <pc:sldMkLst>
          <pc:docMk/>
          <pc:sldMk cId="666523699" sldId="1328"/>
        </pc:sldMkLst>
        <pc:spChg chg="mod">
          <ac:chgData name="Ed Godfrey" userId="61aa7c48ee0e3db0" providerId="LiveId" clId="{AABF3EC1-E9F9-46EB-A567-A78527E6F459}" dt="2021-10-09T18:13:04.382" v="907" actId="6549"/>
          <ac:spMkLst>
            <pc:docMk/>
            <pc:sldMk cId="666523699" sldId="1328"/>
            <ac:spMk id="2" creationId="{F08A2007-B9E6-48A8-9E5E-C98EDFD53C8F}"/>
          </ac:spMkLst>
        </pc:spChg>
        <pc:spChg chg="mod">
          <ac:chgData name="Ed Godfrey" userId="61aa7c48ee0e3db0" providerId="LiveId" clId="{AABF3EC1-E9F9-46EB-A567-A78527E6F459}" dt="2021-10-09T18:13:08.797" v="911" actId="20577"/>
          <ac:spMkLst>
            <pc:docMk/>
            <pc:sldMk cId="666523699" sldId="1328"/>
            <ac:spMk id="3" creationId="{F6C638D0-C884-48CF-BE26-27EEF100FAF2}"/>
          </ac:spMkLst>
        </pc:spChg>
      </pc:sldChg>
      <pc:sldChg chg="modSp add mod">
        <pc:chgData name="Ed Godfrey" userId="61aa7c48ee0e3db0" providerId="LiveId" clId="{AABF3EC1-E9F9-46EB-A567-A78527E6F459}" dt="2021-10-09T18:13:43.169" v="932" actId="20577"/>
        <pc:sldMkLst>
          <pc:docMk/>
          <pc:sldMk cId="1734326552" sldId="1329"/>
        </pc:sldMkLst>
        <pc:spChg chg="mod">
          <ac:chgData name="Ed Godfrey" userId="61aa7c48ee0e3db0" providerId="LiveId" clId="{AABF3EC1-E9F9-46EB-A567-A78527E6F459}" dt="2021-10-09T18:13:37.340" v="913" actId="255"/>
          <ac:spMkLst>
            <pc:docMk/>
            <pc:sldMk cId="1734326552" sldId="1329"/>
            <ac:spMk id="2" creationId="{F08A2007-B9E6-48A8-9E5E-C98EDFD53C8F}"/>
          </ac:spMkLst>
        </pc:spChg>
        <pc:spChg chg="mod">
          <ac:chgData name="Ed Godfrey" userId="61aa7c48ee0e3db0" providerId="LiveId" clId="{AABF3EC1-E9F9-46EB-A567-A78527E6F459}" dt="2021-10-09T18:13:43.169" v="932" actId="20577"/>
          <ac:spMkLst>
            <pc:docMk/>
            <pc:sldMk cId="1734326552" sldId="1329"/>
            <ac:spMk id="3" creationId="{F6C638D0-C884-48CF-BE26-27EEF100FAF2}"/>
          </ac:spMkLst>
        </pc:spChg>
      </pc:sldChg>
      <pc:sldChg chg="modSp add modAnim">
        <pc:chgData name="Ed Godfrey" userId="61aa7c48ee0e3db0" providerId="LiveId" clId="{AABF3EC1-E9F9-46EB-A567-A78527E6F459}" dt="2021-10-09T18:15:48.449" v="1081" actId="20577"/>
        <pc:sldMkLst>
          <pc:docMk/>
          <pc:sldMk cId="3552253311" sldId="1330"/>
        </pc:sldMkLst>
        <pc:spChg chg="mod">
          <ac:chgData name="Ed Godfrey" userId="61aa7c48ee0e3db0" providerId="LiveId" clId="{AABF3EC1-E9F9-46EB-A567-A78527E6F459}" dt="2021-10-09T18:15:48.449" v="1081" actId="20577"/>
          <ac:spMkLst>
            <pc:docMk/>
            <pc:sldMk cId="3552253311" sldId="1330"/>
            <ac:spMk id="8" creationId="{4324C081-9180-4200-A9C1-C69323420A3A}"/>
          </ac:spMkLst>
        </pc:spChg>
      </pc:sldChg>
      <pc:sldChg chg="modSp add modAnim">
        <pc:chgData name="Ed Godfrey" userId="61aa7c48ee0e3db0" providerId="LiveId" clId="{AABF3EC1-E9F9-46EB-A567-A78527E6F459}" dt="2021-10-09T18:22:31.915" v="1341"/>
        <pc:sldMkLst>
          <pc:docMk/>
          <pc:sldMk cId="2947831886" sldId="1331"/>
        </pc:sldMkLst>
        <pc:spChg chg="mod">
          <ac:chgData name="Ed Godfrey" userId="61aa7c48ee0e3db0" providerId="LiveId" clId="{AABF3EC1-E9F9-46EB-A567-A78527E6F459}" dt="2021-10-09T18:22:06.831" v="1338" actId="313"/>
          <ac:spMkLst>
            <pc:docMk/>
            <pc:sldMk cId="2947831886" sldId="1331"/>
            <ac:spMk id="8" creationId="{4324C081-9180-4200-A9C1-C69323420A3A}"/>
          </ac:spMkLst>
        </pc:spChg>
      </pc:sldChg>
      <pc:sldChg chg="modSp add mod">
        <pc:chgData name="Ed Godfrey" userId="61aa7c48ee0e3db0" providerId="LiveId" clId="{AABF3EC1-E9F9-46EB-A567-A78527E6F459}" dt="2021-10-09T18:23:26.017" v="1367" actId="20577"/>
        <pc:sldMkLst>
          <pc:docMk/>
          <pc:sldMk cId="1760441423" sldId="1332"/>
        </pc:sldMkLst>
        <pc:spChg chg="mod">
          <ac:chgData name="Ed Godfrey" userId="61aa7c48ee0e3db0" providerId="LiveId" clId="{AABF3EC1-E9F9-46EB-A567-A78527E6F459}" dt="2021-10-09T18:23:26.017" v="1367" actId="20577"/>
          <ac:spMkLst>
            <pc:docMk/>
            <pc:sldMk cId="1760441423" sldId="1332"/>
            <ac:spMk id="2" creationId="{F1588051-E0B5-4638-9205-E46E552590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Be The Church (Part 1)</a:t>
            </a:r>
          </a:p>
          <a:p>
            <a:pPr algn="ctr"/>
            <a:r>
              <a:rPr lang="en-US" sz="2800" i="1" dirty="0"/>
              <a:t>1 Thessalonians 5:12-15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Mark 10:42-45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42 You know that those who are recognized as rulers of the Gentiles lord it over them; and their great men exercise authority over them. 43 But it is not this way among you, but whoever wishes to become great among you shall be your servant; 44 and whoever wishes to be first among you shall be slave of all. 45 For even the Son of Man did not come to be served, but to serve, and to give His life a ransom for many.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5236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5:1-3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Therefore, I exhort the elders among you, as your fellow elder and witness of the sufferings of Christ, and a partaker also of the glory that is to be revealed, 2 shepherd the flock of God among you, exercising oversight not under compulsion, but voluntarily, according to the will of God; and not for sordid gain, but with eagerness; 3 nor yet as lording it over those allotted to your charge, but proving to be examples to the flock.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3265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600" b="1" cap="none" dirty="0">
                <a:solidFill>
                  <a:srgbClr val="92D050"/>
                </a:solidFill>
              </a:rPr>
              <a:t>The Church’s Relationship to Her Spiritual Leaders </a:t>
            </a:r>
            <a:r>
              <a:rPr lang="en-US" sz="3600" b="1" cap="none" baseline="30000" dirty="0">
                <a:solidFill>
                  <a:srgbClr val="92D050"/>
                </a:solidFill>
              </a:rPr>
              <a:t>(5:12-13)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18554"/>
            <a:ext cx="11590636" cy="1015663"/>
          </a:xfrm>
          <a:prstGeom prst="rect">
            <a:avLst/>
          </a:prstGeom>
          <a:noFill/>
        </p:spPr>
        <p:txBody>
          <a:bodyPr wrap="square" rtlCol="0">
            <a:spAutoFit/>
          </a:bodyPr>
          <a:lstStyle/>
          <a:p>
            <a:pPr algn="just"/>
            <a:r>
              <a:rPr lang="en-US" sz="2000" i="1" dirty="0"/>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552030"/>
            <a:ext cx="11590636" cy="2685351"/>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Pastoral Expectations: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“labor among you…”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“have charge over you in the Lord…”</a:t>
            </a: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“give you instruction…” </a:t>
            </a:r>
            <a:r>
              <a:rPr lang="en-US" sz="3000" i="1" dirty="0">
                <a:latin typeface="Calibri" panose="020F0502020204030204" pitchFamily="34" charset="0"/>
                <a:ea typeface="Calibri" panose="020F0502020204030204" pitchFamily="34" charset="0"/>
                <a:cs typeface="Times New Roman" panose="02020603050405020304" pitchFamily="18" charset="0"/>
              </a:rPr>
              <a:t>[warning, admonishment – see Acts 20:31; Colossians 1:28]</a:t>
            </a:r>
          </a:p>
        </p:txBody>
      </p:sp>
    </p:spTree>
    <p:extLst>
      <p:ext uri="{BB962C8B-B14F-4D97-AF65-F5344CB8AC3E}">
        <p14:creationId xmlns:p14="http://schemas.microsoft.com/office/powerpoint/2010/main" val="35522533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7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600" b="1" cap="none" dirty="0">
                <a:solidFill>
                  <a:srgbClr val="92D050"/>
                </a:solidFill>
              </a:rPr>
              <a:t>The Church’s Relationship to Her Spiritual Leaders </a:t>
            </a:r>
            <a:r>
              <a:rPr lang="en-US" sz="3600" b="1" cap="none" baseline="30000" dirty="0">
                <a:solidFill>
                  <a:srgbClr val="92D050"/>
                </a:solidFill>
              </a:rPr>
              <a:t>(5:12-13)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18554"/>
            <a:ext cx="11590636" cy="1015663"/>
          </a:xfrm>
          <a:prstGeom prst="rect">
            <a:avLst/>
          </a:prstGeom>
          <a:noFill/>
        </p:spPr>
        <p:txBody>
          <a:bodyPr wrap="square" rtlCol="0">
            <a:spAutoFit/>
          </a:bodyPr>
          <a:lstStyle/>
          <a:p>
            <a:pPr algn="just"/>
            <a:r>
              <a:rPr lang="en-US" sz="2000" i="1" dirty="0"/>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552030"/>
            <a:ext cx="11590636" cy="255454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Pastoral Expectations</a:t>
            </a:r>
          </a:p>
          <a:p>
            <a:pPr marL="457200" marR="0" indent="-4572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Congregational Expectations</a:t>
            </a:r>
          </a:p>
          <a:p>
            <a:pPr marL="514350" marR="0" indent="-5143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“Appreciate” your spiritual leaders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[know by experience]</a:t>
            </a: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i="1" dirty="0">
                <a:latin typeface="Calibri" panose="020F0502020204030204" pitchFamily="34" charset="0"/>
                <a:ea typeface="Calibri" panose="020F0502020204030204" pitchFamily="34" charset="0"/>
                <a:cs typeface="Times New Roman" panose="02020603050405020304" pitchFamily="18" charset="0"/>
              </a:rPr>
              <a:t>Esteem </a:t>
            </a:r>
            <a:r>
              <a:rPr lang="en-US" sz="3200" i="1" baseline="30000" dirty="0">
                <a:latin typeface="Calibri" panose="020F0502020204030204" pitchFamily="34" charset="0"/>
                <a:ea typeface="Calibri" panose="020F0502020204030204" pitchFamily="34" charset="0"/>
                <a:cs typeface="Times New Roman" panose="02020603050405020304" pitchFamily="18" charset="0"/>
              </a:rPr>
              <a:t>[your 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very highly in love because of their work.”</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i="1" dirty="0">
                <a:effectLst/>
                <a:latin typeface="Calibri" panose="020F0502020204030204" pitchFamily="34" charset="0"/>
                <a:ea typeface="Calibri" panose="020F0502020204030204" pitchFamily="34" charset="0"/>
                <a:cs typeface="Times New Roman" panose="02020603050405020304" pitchFamily="18" charset="0"/>
              </a:rPr>
              <a:t>Live in peace with one another.”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8318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7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175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7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10,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Be The Church (Part 1)</a:t>
            </a:r>
          </a:p>
          <a:p>
            <a:pPr algn="ctr"/>
            <a:r>
              <a:rPr lang="en-US" sz="2800" i="1" dirty="0"/>
              <a:t>1 Thessalonians 5:12-15</a:t>
            </a:r>
          </a:p>
        </p:txBody>
      </p:sp>
    </p:spTree>
    <p:extLst>
      <p:ext uri="{BB962C8B-B14F-4D97-AF65-F5344CB8AC3E}">
        <p14:creationId xmlns:p14="http://schemas.microsoft.com/office/powerpoint/2010/main" val="17604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92885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12 But we request of you, brethren, that you appreciate those who diligently labor among you, and have charge over you in the Lord and give you instruction, 13 and that you esteem them very highly in love because of their work. Live in peace with one another. 14 We urge you, brethren, admonish the unruly, encourage the fainthearted, help the weak, be patient with everyone. 15 See that no one repays another with evil for evil, but always seek after that which is good for one another and for all people.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Church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285750" marR="0" indent="-285750" algn="just">
              <a:spcBef>
                <a:spcPts val="0"/>
              </a:spcBef>
              <a:spcAft>
                <a:spcPts val="0"/>
              </a:spcAf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“…the pillar and support of the truth”</a:t>
            </a:r>
            <a:r>
              <a:rPr lang="en-US" sz="3200" dirty="0">
                <a:effectLst/>
                <a:latin typeface="Arial" panose="020B0604020202020204" pitchFamily="34" charset="0"/>
                <a:ea typeface="Times New Roman" panose="02020603050405020304" pitchFamily="18" charset="0"/>
              </a:rPr>
              <a:t> (1 Timothy 3:15); </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cs typeface="Calibri" panose="020F0502020204030204" pitchFamily="34" charset="0"/>
              </a:rPr>
              <a:t>“…I will build My church; and the gates of Hades will not overpower it” </a:t>
            </a:r>
            <a:r>
              <a:rPr lang="en-US" sz="3200" dirty="0">
                <a:effectLst/>
                <a:latin typeface="Arial" panose="020B0604020202020204" pitchFamily="34" charset="0"/>
                <a:ea typeface="Times New Roman" panose="02020603050405020304" pitchFamily="18" charset="0"/>
              </a:rPr>
              <a:t>(Matthew 16:18);</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“…the body of Christ”</a:t>
            </a:r>
            <a:r>
              <a:rPr lang="en-US" sz="3200" dirty="0">
                <a:effectLst/>
                <a:latin typeface="Arial" panose="020B0604020202020204" pitchFamily="34" charset="0"/>
                <a:ea typeface="Times New Roman" panose="02020603050405020304" pitchFamily="18" charset="0"/>
              </a:rPr>
              <a:t> (Ephesians 4:12); </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“…the church of the living God”</a:t>
            </a:r>
            <a:r>
              <a:rPr lang="en-US" sz="3200" dirty="0">
                <a:effectLst/>
                <a:latin typeface="Arial" panose="020B0604020202020204" pitchFamily="34" charset="0"/>
                <a:ea typeface="Times New Roman" panose="02020603050405020304" pitchFamily="18" charset="0"/>
              </a:rPr>
              <a:t> (1 Timothy 3:15); </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“…the flock of God”</a:t>
            </a:r>
            <a:r>
              <a:rPr lang="en-US" sz="3200" dirty="0">
                <a:effectLst/>
                <a:latin typeface="Arial" panose="020B0604020202020204" pitchFamily="34" charset="0"/>
                <a:ea typeface="Times New Roman" panose="02020603050405020304" pitchFamily="18" charset="0"/>
              </a:rPr>
              <a:t> (1 Peter 5:2);  </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“God’s building” </a:t>
            </a:r>
            <a:r>
              <a:rPr lang="en-US" sz="3200" dirty="0">
                <a:effectLst/>
                <a:latin typeface="Arial" panose="020B0604020202020204" pitchFamily="34" charset="0"/>
                <a:ea typeface="Times New Roman" panose="02020603050405020304" pitchFamily="18" charset="0"/>
              </a:rPr>
              <a:t>(1 Corinthians 3:9);</a:t>
            </a:r>
          </a:p>
          <a:p>
            <a:pPr marL="285750" indent="-285750" algn="just">
              <a:buFont typeface="Wingdings" panose="05000000000000000000" pitchFamily="2" charset="2"/>
              <a:buChar char="v"/>
            </a:pPr>
            <a:r>
              <a:rPr lang="en-US" sz="3200" i="1" dirty="0">
                <a:latin typeface="Arial" panose="020B0604020202020204" pitchFamily="34" charset="0"/>
                <a:ea typeface="Times New Roman" panose="02020603050405020304" pitchFamily="18" charset="0"/>
              </a:rPr>
              <a:t>“</a:t>
            </a:r>
            <a:r>
              <a:rPr lang="en-US" sz="3200" i="1" dirty="0">
                <a:effectLst/>
                <a:latin typeface="Calibri" panose="020F0502020204030204" pitchFamily="34" charset="0"/>
                <a:ea typeface="Times New Roman" panose="02020603050405020304" pitchFamily="18" charset="0"/>
              </a:rPr>
              <a:t>God’s household”</a:t>
            </a:r>
            <a:r>
              <a:rPr lang="en-US" sz="3200" dirty="0">
                <a:effectLst/>
                <a:latin typeface="Arial" panose="020B0604020202020204" pitchFamily="34" charset="0"/>
                <a:ea typeface="Times New Roman" panose="02020603050405020304" pitchFamily="18" charset="0"/>
              </a:rPr>
              <a:t> (Ephesians 2:19); and </a:t>
            </a:r>
          </a:p>
          <a:p>
            <a:pPr marL="285750" indent="-285750" algn="just">
              <a:buFont typeface="Wingdings" panose="05000000000000000000" pitchFamily="2" charset="2"/>
              <a:buChar char="v"/>
            </a:pPr>
            <a:r>
              <a:rPr lang="en-US" sz="3200" i="1" dirty="0">
                <a:effectLst/>
                <a:latin typeface="Calibri" panose="020F0502020204030204" pitchFamily="34" charset="0"/>
                <a:ea typeface="Times New Roman" panose="02020603050405020304" pitchFamily="18" charset="0"/>
              </a:rPr>
              <a:t>“…the bride, the wife of the Lamb”</a:t>
            </a:r>
            <a:r>
              <a:rPr lang="en-US" sz="3200" dirty="0">
                <a:effectLst/>
                <a:latin typeface="Arial" panose="020B0604020202020204" pitchFamily="34" charset="0"/>
                <a:ea typeface="Times New Roman" panose="02020603050405020304" pitchFamily="18" charset="0"/>
              </a:rPr>
              <a:t> (Revelation 21:9).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4937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2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10000"/>
                            </p:stCondLst>
                            <p:childTnLst>
                              <p:par>
                                <p:cTn id="17" presetID="10" presetClass="entr" presetSubtype="0" fill="hold" grpId="0" nodeType="afterEffect">
                                  <p:stCondLst>
                                    <p:cond delay="2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14000"/>
                            </p:stCondLst>
                            <p:childTnLst>
                              <p:par>
                                <p:cTn id="21" presetID="10" presetClass="entr" presetSubtype="0" fill="hold" grpId="0" nodeType="afterEffect">
                                  <p:stCondLst>
                                    <p:cond delay="22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8000"/>
                            </p:stCondLst>
                            <p:childTnLst>
                              <p:par>
                                <p:cTn id="25" presetID="10" presetClass="entr" presetSubtype="0" fill="hold" grpId="0" nodeType="afterEffect">
                                  <p:stCondLst>
                                    <p:cond delay="22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22000"/>
                            </p:stCondLst>
                            <p:childTnLst>
                              <p:par>
                                <p:cTn id="29" presetID="10" presetClass="entr" presetSubtype="0" fill="hold" grpId="0" nodeType="afterEffect">
                                  <p:stCondLst>
                                    <p:cond delay="22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26000"/>
                            </p:stCondLst>
                            <p:childTnLst>
                              <p:par>
                                <p:cTn id="33" presetID="10" presetClass="entr" presetSubtype="0" fill="hold" grpId="0" nodeType="afterEffect">
                                  <p:stCondLst>
                                    <p:cond delay="225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6:37-40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37 All that the Father gives Me will come to Me, and the one who comes to Me I will certainly not cast out. 38 For I have come down from heaven, not to do My own will, but the will of Him who sent Me. 39 This is the will of Him who sent Me, that of all that He has given Me I lose nothing, [I will not squander away that which the Father has given Me] but raise it up on the last day. 40 For this is the will of My Father, that everyone who beholds the Son and believes in Him will have eternal life, and I Myself will raise him up on the last day."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980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92885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12 But we request of you, brethren, that you appreciate those who diligently labor among you, and have charge over you in the Lord and give you instruction, 13 and that you esteem them very highly in love because of their work. Live in peace with one another. 14 We urge you, brethren, admonish the unruly, encourage the fainthearted, help the weak, be patient with everyone. 15 See that no one repays another with evil for evil, but always seek after that which is good for one another and for all people.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117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5:12-24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Her Spiritual Leaders (5:12-13)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One Another (5:14-15)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God (5:16-24)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325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600" b="1" cap="none" dirty="0">
                <a:solidFill>
                  <a:srgbClr val="92D050"/>
                </a:solidFill>
              </a:rPr>
              <a:t>The Church’s Relationship to Her Spiritual Leaders </a:t>
            </a:r>
            <a:r>
              <a:rPr lang="en-US" sz="3600" b="1" cap="none" baseline="30000" dirty="0">
                <a:solidFill>
                  <a:srgbClr val="92D050"/>
                </a:solidFill>
              </a:rPr>
              <a:t>(5:12-13)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18554"/>
            <a:ext cx="11590636" cy="1015663"/>
          </a:xfrm>
          <a:prstGeom prst="rect">
            <a:avLst/>
          </a:prstGeom>
          <a:noFill/>
        </p:spPr>
        <p:txBody>
          <a:bodyPr wrap="square" rtlCol="0">
            <a:spAutoFit/>
          </a:bodyPr>
          <a:lstStyle/>
          <a:p>
            <a:pPr algn="just"/>
            <a:r>
              <a:rPr lang="en-US" sz="2000" i="1" dirty="0"/>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552030"/>
            <a:ext cx="11590636" cy="1238801"/>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Pastoral Expectations: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“labor among you…”</a:t>
            </a:r>
          </a:p>
        </p:txBody>
      </p:sp>
    </p:spTree>
    <p:extLst>
      <p:ext uri="{BB962C8B-B14F-4D97-AF65-F5344CB8AC3E}">
        <p14:creationId xmlns:p14="http://schemas.microsoft.com/office/powerpoint/2010/main" val="36422813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 Oswald Sanders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8584"/>
            <a:ext cx="11590636" cy="295850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latin typeface="Arial" panose="020B0604020202020204" pitchFamily="34" charset="0"/>
                <a:ea typeface="Times New Roman" panose="02020603050405020304" pitchFamily="18" charset="0"/>
              </a:rPr>
              <a:t>“No </a:t>
            </a:r>
            <a:r>
              <a:rPr lang="en-US" sz="3200" i="1" dirty="0">
                <a:effectLst/>
                <a:latin typeface="Arial" panose="020B0604020202020204" pitchFamily="34" charset="0"/>
                <a:ea typeface="Times New Roman" panose="02020603050405020304" pitchFamily="18" charset="0"/>
              </a:rPr>
              <a:t>one need aspire to leadership in the work of God who is not prepared to pay a price greater than his contemporaries and colleagues are willing to pay. True leadership exacts a heavy toll on the whole man, and the more effective the leadership is, the higher the price to be paid.”</a:t>
            </a:r>
            <a:r>
              <a:rPr lang="en-US" sz="3200" dirty="0">
                <a:effectLst/>
                <a:latin typeface="Arial" panose="020B0604020202020204" pitchFamily="34" charset="0"/>
                <a:ea typeface="Times New Roman" panose="02020603050405020304" pitchFamily="18" charset="0"/>
              </a:rPr>
              <a:t> </a:t>
            </a:r>
          </a:p>
          <a:p>
            <a:pPr marL="0" marR="0" algn="r">
              <a:lnSpc>
                <a:spcPct val="97000"/>
              </a:lnSpc>
              <a:spcBef>
                <a:spcPts val="0"/>
              </a:spcBef>
              <a:spcAft>
                <a:spcPts val="0"/>
              </a:spcAft>
            </a:pPr>
            <a:r>
              <a:rPr lang="en-US" sz="2800" dirty="0">
                <a:effectLst/>
                <a:latin typeface="Arial" panose="020B0604020202020204" pitchFamily="34" charset="0"/>
                <a:ea typeface="Times New Roman" panose="02020603050405020304" pitchFamily="18" charset="0"/>
              </a:rPr>
              <a:t>(Spiritual Leadership, p. 141)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0078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600" b="1" cap="none" dirty="0">
                <a:solidFill>
                  <a:srgbClr val="92D050"/>
                </a:solidFill>
              </a:rPr>
              <a:t>The Church’s Relationship to Her Spiritual Leaders </a:t>
            </a:r>
            <a:r>
              <a:rPr lang="en-US" sz="3600" b="1" cap="none" baseline="30000" dirty="0">
                <a:solidFill>
                  <a:srgbClr val="92D050"/>
                </a:solidFill>
              </a:rPr>
              <a:t>(5:12-13)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18554"/>
            <a:ext cx="11590636" cy="1015663"/>
          </a:xfrm>
          <a:prstGeom prst="rect">
            <a:avLst/>
          </a:prstGeom>
          <a:noFill/>
        </p:spPr>
        <p:txBody>
          <a:bodyPr wrap="square" rtlCol="0">
            <a:spAutoFit/>
          </a:bodyPr>
          <a:lstStyle/>
          <a:p>
            <a:pPr algn="just"/>
            <a:r>
              <a:rPr lang="en-US" sz="2000" i="1" dirty="0"/>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552030"/>
            <a:ext cx="11590636" cy="1731243"/>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Pastoral Expectations: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“labor among you…”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spcBef>
                <a:spcPts val="0"/>
              </a:spcBef>
              <a:spcAft>
                <a:spcPts val="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Spiritual leaders </a:t>
            </a:r>
            <a:r>
              <a:rPr lang="en-US" sz="3200" i="1" dirty="0">
                <a:latin typeface="Calibri" panose="020F0502020204030204" pitchFamily="34" charset="0"/>
                <a:ea typeface="Calibri" panose="020F0502020204030204" pitchFamily="34" charset="0"/>
                <a:cs typeface="Times New Roman" panose="02020603050405020304" pitchFamily="18" charset="0"/>
              </a:rPr>
              <a:t>“have charge over you in the Lord…”</a:t>
            </a: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13641</TotalTime>
  <Words>1143</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284</cp:revision>
  <cp:lastPrinted>2020-05-22T15:03:41Z</cp:lastPrinted>
  <dcterms:created xsi:type="dcterms:W3CDTF">2019-06-22T19:37:39Z</dcterms:created>
  <dcterms:modified xsi:type="dcterms:W3CDTF">2021-10-09T18:23:58Z</dcterms:modified>
</cp:coreProperties>
</file>